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2E9"/>
    <a:srgbClr val="FDD7E0"/>
    <a:srgbClr val="FCC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16C90-7EB1-5E0E-7179-29AB805A5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17659-805C-484E-25BB-CF18E0BE3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79A20-9A9C-A41C-F553-D7B85C09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824A9-9B9D-C25A-4C4D-E7E08167D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F3AEC-4B9E-6CE5-DA41-DF23B231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9799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73A79-450C-1A48-E6E5-049E7B2A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B3B53-F4C4-9649-F051-DBE123F3A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7CC6D-F021-F070-9363-F5E9DE0A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52F28-5B77-C3EE-B9D1-659810B0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0183B-EBF4-1389-DC37-7AFEB9B2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230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36A8A-C83D-3D30-AFE6-EB54C72B89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BDB946-4D36-CBF4-0710-C62078BF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46B6D-5E09-FB61-6822-5CF5D196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E7BC2-07F1-8D70-9C51-EBF3BB2CE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64B9F-3C2E-3B61-2622-BAC79110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07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28226-0B56-7DB4-444B-70B169F6E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9DED2-2D0F-8155-DB13-97C511E85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15BF3-619D-3445-A8EF-0231ECB92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A4F33-9FC0-BDCF-B473-304DB2AA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256C0-681B-561F-C789-76B96E60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336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7A15-60AE-6471-239E-171133A6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5B0C1-720B-AF7E-42FD-3E611ABD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8449D-4BCF-78C2-F606-27A89EE9B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B3AF5-737F-2A99-8293-56789440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58886-D10C-1BF5-B304-F652B84A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44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BC0D6-D6BF-19FE-01B6-6D0E5134D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1DCA1-7FE9-7215-563A-5C404A41D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E1EF4-8273-CED8-147C-8E610F9AA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0EFC7-3C91-93B3-59C6-46C2700F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AFDCF-22CB-7BF2-BD13-E3456D1B6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39ECA-FBE0-1A00-9283-7A1538CE0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946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521D7-8460-6E1F-7B19-A6EC942E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660B2-811E-2D78-60B6-8263ADB4C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4DD21-0EBC-0B6A-0289-683AB8F5B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781B1-B22A-F401-1691-DD6A28773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9FE335-9674-79A8-6212-0E70FFED7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CCDB88-F6A7-4926-EB60-6A2CD402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4B57F0-5777-3A09-EC21-CE6B56E4A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A946C5-EAFB-EDEC-B84B-6E24FA85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44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A200-031C-B21E-EA23-A2E13633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6B779-1DFC-DF0B-84E1-D6DE9551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8D721-31C4-99CC-EB2B-44FA246CA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A7655-50A9-D302-6F29-707103AAF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622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94DEEB-C944-CA53-6D8A-A4A36FEE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458DF-9F54-30A7-34A3-14B759BD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250A8-0934-BF56-80A7-2F6DAE2A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791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1DD19-20EF-BA13-59C8-5CDEC7E3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8E452-87CB-D272-AE33-75C6EB79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83B1C-3452-4B08-BBBF-2579954EA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62C5E-F66B-E66C-1D7A-149055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AF3B0-4AB2-1968-173E-3EE36A87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50B3F-AB14-79F9-C2F7-9E00EA073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506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E3700-7E7B-2DC4-B43B-A2EC0705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BFD60-CA93-AD56-3222-EF5BA212E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C496F-5600-A2E6-7AE7-5F92E3E2E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54804-5FD4-EFE7-3755-514487A67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EE85C-B832-7BB0-4FAA-3AFE8EA5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D42A9-3AB0-0FDA-CF20-BC16D747E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9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8C2A4-4349-4DAE-E387-16B597E5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3BAC4-385C-5125-13D4-508C08EA6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20755-D008-7841-5295-EC07CD698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58107-B0DD-4E86-AB85-06024C642A16}" type="datetimeFigureOut">
              <a:rPr lang="en-CA" smtClean="0"/>
              <a:t>2026-03-10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3F6DC-48A1-D32C-C950-DE04AC201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5A30F-4F19-4C9B-5AC4-778BF390A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EDE6A-F281-4281-ABF2-2C68256CFE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986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oup of people standing in front of a presentation&#10;&#10;AI-generated content may be incorrect.">
            <a:extLst>
              <a:ext uri="{FF2B5EF4-FFF2-40B4-BE49-F238E27FC236}">
                <a16:creationId xmlns:a16="http://schemas.microsoft.com/office/drawing/2014/main" id="{9E529202-CE6F-3FC8-89B7-D2353312A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060" y="854647"/>
            <a:ext cx="4947412" cy="4947412"/>
          </a:xfrm>
        </p:spPr>
      </p:pic>
    </p:spTree>
    <p:extLst>
      <p:ext uri="{BB962C8B-B14F-4D97-AF65-F5344CB8AC3E}">
        <p14:creationId xmlns:p14="http://schemas.microsoft.com/office/powerpoint/2010/main" val="373822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white rectangular sign with blue and orange text&#10;&#10;AI-generated content may be incorrect.">
            <a:extLst>
              <a:ext uri="{FF2B5EF4-FFF2-40B4-BE49-F238E27FC236}">
                <a16:creationId xmlns:a16="http://schemas.microsoft.com/office/drawing/2014/main" id="{EE87DBDA-7DE0-F991-B80C-C1C2A713E7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878" y="768096"/>
            <a:ext cx="5127593" cy="5127593"/>
          </a:xfrm>
        </p:spPr>
      </p:pic>
    </p:spTree>
    <p:extLst>
      <p:ext uri="{BB962C8B-B14F-4D97-AF65-F5344CB8AC3E}">
        <p14:creationId xmlns:p14="http://schemas.microsoft.com/office/powerpoint/2010/main" val="355871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26302C-52F3-EC55-AF60-14952D60D6EF}"/>
              </a:ext>
            </a:extLst>
          </p:cNvPr>
          <p:cNvSpPr/>
          <p:nvPr/>
        </p:nvSpPr>
        <p:spPr>
          <a:xfrm>
            <a:off x="3695700" y="784193"/>
            <a:ext cx="5036820" cy="5120640"/>
          </a:xfrm>
          <a:prstGeom prst="rect">
            <a:avLst/>
          </a:prstGeom>
          <a:solidFill>
            <a:srgbClr val="FEE2E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CCB527-0249-F74E-D500-2F965EC62223}"/>
              </a:ext>
            </a:extLst>
          </p:cNvPr>
          <p:cNvSpPr/>
          <p:nvPr/>
        </p:nvSpPr>
        <p:spPr>
          <a:xfrm>
            <a:off x="4659630" y="1312164"/>
            <a:ext cx="3108960" cy="23865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527DAD-E580-7FDB-E178-46E02BFE7AB8}"/>
              </a:ext>
            </a:extLst>
          </p:cNvPr>
          <p:cNvSpPr/>
          <p:nvPr/>
        </p:nvSpPr>
        <p:spPr>
          <a:xfrm>
            <a:off x="4632198" y="4352544"/>
            <a:ext cx="310896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 BFI Designation: January 2010 </a:t>
            </a:r>
          </a:p>
          <a:p>
            <a:pPr algn="ctr"/>
            <a:r>
              <a:rPr lang="en-CA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Redesignation: June 2016 and December 2025</a:t>
            </a:r>
            <a:endParaRPr lang="en-CA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 descr="CK Public Health">
            <a:extLst>
              <a:ext uri="{FF2B5EF4-FFF2-40B4-BE49-F238E27FC236}">
                <a16:creationId xmlns:a16="http://schemas.microsoft.com/office/drawing/2014/main" id="{72789E16-E1E7-9A42-FDF0-386930E6F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629" y="2181010"/>
            <a:ext cx="2362962" cy="64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024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 La Salle</dc:creator>
  <cp:lastModifiedBy>Marg La Salle</cp:lastModifiedBy>
  <cp:revision>2</cp:revision>
  <dcterms:created xsi:type="dcterms:W3CDTF">2025-09-04T16:47:40Z</dcterms:created>
  <dcterms:modified xsi:type="dcterms:W3CDTF">2026-03-10T19:23:41Z</dcterms:modified>
</cp:coreProperties>
</file>